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4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3811FA-9C6C-408D-8468-D74D82686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7567B05-5ABA-40AA-A0B0-FFA284BDFE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8090E5-9853-4E0D-B750-EC5325E48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63B554-2ABB-43B4-A1AF-7C4C611D0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5E9039-E904-489B-846C-46195EB2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2401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F4F628-1943-4DCA-AF05-1A13BB653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300C32B-0D72-47EA-90D3-FCFF47CCD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92E12A-B42F-4AF3-B858-F59A12C36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DFF8DF-08D6-4260-B06F-1E09E90E3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86A51E-2D94-4274-914A-AB10CB695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1167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48006FE-698C-4BB6-BC20-7E54D858E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A08637-52B6-426B-847A-05CB64908F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78EACD-CF28-45BA-981E-74909B86F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A4B7D0-6ECD-46FB-A1F3-8559C5DB5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F37201-E4FD-489F-9458-FCDC7B66F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0002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6DC4D6-13B2-421E-A958-F65CFF2F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6FD7D2-98ED-4CA8-A394-FF6D2D2A3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35F19C-2C11-4C6D-821E-1AB092BEA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BC6456-D414-4FCD-8549-4186B6DF8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602B77-0CDA-4CDC-A925-3A63B0C4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0476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E705A4-D19F-479D-BDF0-2E2653C8C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13FC7F-AD04-4CFD-ABEC-E5E667103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57DB52-F5EE-47B3-9895-2A873DF7A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11855F-2D9B-4619-A10E-745F5A23C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8BE1D6-0530-4B06-9107-FA1D6B944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233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13DCCB-52C8-4B18-8D8C-990A97DC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77D177-458C-4354-BEF0-0D5CB537C9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F68EFB3-A56C-4F71-9288-08FE91CC7F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F01D7F0-F2C8-46D3-8295-6764C7657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66A61FF-959B-4511-A6E3-B24BE534A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664E460-CE24-492C-B00E-BBF46F9CE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2143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4B3CFE-B1E0-4201-8C8C-FC44DC4D1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43A544-A58B-4A55-808F-9B2F9E5EE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09DC8C-FB8F-4B75-9FE1-C90F1E9C21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3577E6A-9954-4DE3-97A0-BDAF2DA65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2570B27-5D8B-4819-9573-66A00C28A1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7A4EA33-ECEF-4D5D-AA40-BF1A132D8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3AC6606-D403-46EB-8378-197F6C0E6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C78A22D-7DF0-4D46-A47C-1B8783A03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7178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9E9C24-C460-4EE1-91F9-5D7B34991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E749A52-DA68-4501-A286-39A93691C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DAEC63D-BD67-42E4-A071-B6A10D923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15859D0-6D16-4A80-B468-77ABFF097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4951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624D93E-7233-4F3B-B896-E82D1C27C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4CAE051-B902-442F-A5C2-B5EF7A3A1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B60FC5D-F90D-4BFC-8F64-F74612C5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7470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439FF-4223-4BC9-8E6B-37936C6B0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8351D4-1347-4873-AEBE-4826AEF54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F988E83-FB20-49C0-98D1-803B1FB37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AF40E02-48C5-4462-B617-365EF05D2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5D727C-870D-4119-A189-F7949B2C5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4C625C-CADD-49B1-B4DD-3CABE26D8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424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3C6045-BB31-4802-9868-DBB7D580F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42A6D4D-6B35-4CA2-8A73-E641A8AC4E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0B0ACD-18E4-413C-A2F7-DF88A003A8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3C1FA8-503E-4014-A8D4-D8C9212F5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4533289-07D7-403F-9991-DE0ACF058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D3F608-04B0-492C-8D39-1E960792C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231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7000"/>
            <a:duotone>
              <a:prstClr val="black"/>
              <a:schemeClr val="accent2">
                <a:tint val="45000"/>
                <a:satMod val="40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029"/>
                    </a14:imgEffect>
                    <a14:imgEffect>
                      <a14:saturation sat="16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84A69E-803C-48AE-AE00-AB39D0A06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E6A72A-F565-4F7A-B8F9-54A34AEE9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026B3A-B0BC-4E6C-8331-62F08D194D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DABB5-3DE8-4008-8A28-2248A2D4D7FD}" type="datetimeFigureOut">
              <a:rPr lang="ru-RU" smtClean="0"/>
              <a:t>20.01.2020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D48BF9-E137-475E-9C5A-8BBCAA2118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F51932-8758-4303-B361-23A60C438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62BDC-8851-4A25-833F-2072E5F229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5396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DE383C-FF6D-4158-83F2-991D715C3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204" y="1226587"/>
            <a:ext cx="10081591" cy="2584173"/>
          </a:xfrm>
        </p:spPr>
        <p:txBody>
          <a:bodyPr>
            <a:prstTxWarp prst="textInflateBottom">
              <a:avLst/>
            </a:prstTxWarp>
          </a:bodyPr>
          <a:lstStyle/>
          <a:p>
            <a:r>
              <a:rPr lang="ru-RU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gradFill flip="none" rotWithShape="1">
                  <a:gsLst>
                    <a:gs pos="0">
                      <a:schemeClr val="accent2">
                        <a:lumMod val="89000"/>
                      </a:schemeClr>
                    </a:gs>
                    <a:gs pos="23000">
                      <a:schemeClr val="accent2">
                        <a:lumMod val="89000"/>
                      </a:schemeClr>
                    </a:gs>
                    <a:gs pos="69000">
                      <a:schemeClr val="accent2">
                        <a:lumMod val="75000"/>
                      </a:schemeClr>
                    </a:gs>
                    <a:gs pos="97000">
                      <a:schemeClr val="accent2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“</a:t>
            </a:r>
            <a:r>
              <a:rPr lang="en-US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gradFill flip="none" rotWithShape="1">
                  <a:gsLst>
                    <a:gs pos="0">
                      <a:schemeClr val="accent2">
                        <a:lumMod val="89000"/>
                      </a:schemeClr>
                    </a:gs>
                    <a:gs pos="23000">
                      <a:schemeClr val="accent2">
                        <a:lumMod val="89000"/>
                      </a:schemeClr>
                    </a:gs>
                    <a:gs pos="69000">
                      <a:schemeClr val="accent2">
                        <a:lumMod val="75000"/>
                      </a:schemeClr>
                    </a:gs>
                    <a:gs pos="97000">
                      <a:schemeClr val="accent2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Welcome to hell</a:t>
            </a:r>
            <a:r>
              <a:rPr lang="ru-RU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gradFill flip="none" rotWithShape="1">
                  <a:gsLst>
                    <a:gs pos="0">
                      <a:schemeClr val="accent2">
                        <a:lumMod val="89000"/>
                      </a:schemeClr>
                    </a:gs>
                    <a:gs pos="23000">
                      <a:schemeClr val="accent2">
                        <a:lumMod val="89000"/>
                      </a:schemeClr>
                    </a:gs>
                    <a:gs pos="69000">
                      <a:schemeClr val="accent2">
                        <a:lumMod val="75000"/>
                      </a:schemeClr>
                    </a:gs>
                    <a:gs pos="97000">
                      <a:schemeClr val="accent2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”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240B681-2077-4EF7-A5BC-9514F76FD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1756" y="4277900"/>
            <a:ext cx="6702287" cy="1655762"/>
          </a:xfrm>
        </p:spPr>
        <p:txBody>
          <a:bodyPr>
            <a:normAutofit lnSpcReduction="10000"/>
          </a:bodyPr>
          <a:lstStyle/>
          <a:p>
            <a:pPr algn="r"/>
            <a:r>
              <a:rPr lang="ru-RU" b="1" dirty="0"/>
              <a:t>Авторы: </a:t>
            </a:r>
            <a:endParaRPr lang="en-US" b="1" dirty="0"/>
          </a:p>
          <a:p>
            <a:pPr algn="r"/>
            <a:r>
              <a:rPr lang="ru-RU" dirty="0"/>
              <a:t>Купцов Гавриил и Трунова Валентина, </a:t>
            </a:r>
            <a:endParaRPr lang="en-US" dirty="0"/>
          </a:p>
          <a:p>
            <a:pPr algn="r"/>
            <a:r>
              <a:rPr lang="ru-RU" dirty="0"/>
              <a:t>ученики 9 “В” класса ГБОУ Школы №1573 </a:t>
            </a:r>
          </a:p>
          <a:p>
            <a:pPr algn="r"/>
            <a:r>
              <a:rPr lang="ru-RU" dirty="0"/>
              <a:t>г. Москвы</a:t>
            </a:r>
          </a:p>
          <a:p>
            <a:pPr algn="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6809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23A925-DAD5-42E3-985C-A1D8186B6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Идея</a:t>
            </a:r>
            <a:endParaRPr lang="ru-RU" sz="60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D05C2E-490C-4F46-A2DA-7D35364D4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2539" cy="4351338"/>
          </a:xfrm>
        </p:spPr>
        <p:txBody>
          <a:bodyPr/>
          <a:lstStyle/>
          <a:p>
            <a:r>
              <a:rPr lang="ru-RU" dirty="0"/>
              <a:t>Создать игру-шутер с видом сверху. Суть игры заключается в прохождении уровней с наилучшим результатом, который зависит от количества убитых врагов, количества собранных монет и числа сохраненных </a:t>
            </a:r>
            <a:r>
              <a:rPr lang="en-US" dirty="0"/>
              <a:t>HP</a:t>
            </a:r>
            <a:r>
              <a:rPr lang="ru-RU" dirty="0"/>
              <a:t> на конец прохождения финального уровня. 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CB9032-8D06-4666-8DD2-D0DD4D9C1E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358" y="804563"/>
            <a:ext cx="1350893" cy="115790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2CE0890-E5E1-4772-985D-BD3029A7E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358" y="2401909"/>
            <a:ext cx="1409628" cy="115790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455D93B-8AC0-493D-B0C4-952D5024BF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358" y="3875631"/>
            <a:ext cx="1389491" cy="115790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01788E6-A4C2-4CE5-90FE-E694A2A07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310" y="804563"/>
            <a:ext cx="1389490" cy="1157908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DC48D25-DD4F-45A6-A718-E00B383E2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310" y="2401908"/>
            <a:ext cx="1350892" cy="1157907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1DE158B-EAC0-4FF9-B24E-B705DB378A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310" y="3999252"/>
            <a:ext cx="1350892" cy="110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139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DA12EA-3846-4F4C-B721-DC5D4B963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6"/>
            <a:ext cx="10515600" cy="1325563"/>
          </a:xfrm>
        </p:spPr>
        <p:txBody>
          <a:bodyPr/>
          <a:lstStyle/>
          <a:p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Реализация и технологии:</a:t>
            </a:r>
            <a:endParaRPr lang="ru-RU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86FF8E-D28C-44B5-B318-365649D24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2150"/>
            <a:ext cx="10515600" cy="49884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Использованы библиотеки </a:t>
            </a:r>
            <a:r>
              <a:rPr lang="en-US" dirty="0" err="1"/>
              <a:t>os</a:t>
            </a:r>
            <a:r>
              <a:rPr lang="ru-RU" dirty="0"/>
              <a:t>, </a:t>
            </a:r>
            <a:r>
              <a:rPr lang="en-US" dirty="0"/>
              <a:t>sys</a:t>
            </a:r>
            <a:r>
              <a:rPr lang="ru-RU" dirty="0"/>
              <a:t>, </a:t>
            </a:r>
            <a:r>
              <a:rPr lang="en-US" dirty="0" err="1"/>
              <a:t>pygame</a:t>
            </a:r>
            <a:r>
              <a:rPr lang="ru-RU" dirty="0"/>
              <a:t>, </a:t>
            </a:r>
            <a:r>
              <a:rPr lang="en-US" dirty="0"/>
              <a:t>datetime</a:t>
            </a:r>
            <a:r>
              <a:rPr lang="ru-RU" dirty="0"/>
              <a:t>, </a:t>
            </a:r>
            <a:r>
              <a:rPr lang="en-US" dirty="0"/>
              <a:t>math</a:t>
            </a:r>
            <a:r>
              <a:rPr lang="ru-RU" dirty="0"/>
              <a:t>. Написаны модули</a:t>
            </a:r>
            <a:r>
              <a:rPr lang="en-US" dirty="0"/>
              <a:t>:</a:t>
            </a:r>
            <a:endParaRPr lang="ru-RU" dirty="0"/>
          </a:p>
          <a:p>
            <a:pPr lvl="1"/>
            <a:r>
              <a:rPr lang="en-US" dirty="0"/>
              <a:t>Hero </a:t>
            </a:r>
            <a:r>
              <a:rPr lang="ru-RU" dirty="0"/>
              <a:t>(главный герой), </a:t>
            </a:r>
          </a:p>
          <a:p>
            <a:pPr lvl="1"/>
            <a:r>
              <a:rPr lang="en-US" dirty="0"/>
              <a:t>Camera, </a:t>
            </a:r>
            <a:endParaRPr lang="ru-RU" dirty="0"/>
          </a:p>
          <a:p>
            <a:pPr lvl="1"/>
            <a:r>
              <a:rPr lang="en-US" dirty="0"/>
              <a:t>Button, </a:t>
            </a:r>
            <a:endParaRPr lang="ru-RU" dirty="0"/>
          </a:p>
          <a:p>
            <a:pPr lvl="1"/>
            <a:r>
              <a:rPr lang="en-US" dirty="0"/>
              <a:t>Bullet</a:t>
            </a:r>
            <a:r>
              <a:rPr lang="ru-RU" dirty="0"/>
              <a:t>,</a:t>
            </a:r>
          </a:p>
          <a:p>
            <a:pPr lvl="1"/>
            <a:r>
              <a:rPr lang="ru-RU" dirty="0" err="1"/>
              <a:t>Tile</a:t>
            </a:r>
            <a:r>
              <a:rPr lang="en-US" dirty="0"/>
              <a:t>,</a:t>
            </a:r>
            <a:endParaRPr lang="ru-RU" dirty="0"/>
          </a:p>
          <a:p>
            <a:pPr lvl="1"/>
            <a:r>
              <a:rPr lang="ru-RU" dirty="0" err="1"/>
              <a:t>Turel</a:t>
            </a:r>
            <a:r>
              <a:rPr lang="en-US" dirty="0"/>
              <a:t>,</a:t>
            </a:r>
            <a:endParaRPr lang="ru-RU" dirty="0"/>
          </a:p>
          <a:p>
            <a:pPr lvl="1"/>
            <a:r>
              <a:rPr lang="en-US" dirty="0"/>
              <a:t>Coin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и другие, содержащие классы и функции для работы программы. Файл </a:t>
            </a:r>
            <a:r>
              <a:rPr lang="en-US" dirty="0"/>
              <a:t>main</a:t>
            </a:r>
            <a:r>
              <a:rPr lang="ru-RU" dirty="0"/>
              <a:t>.</a:t>
            </a:r>
            <a:r>
              <a:rPr lang="en-US" dirty="0" err="1"/>
              <a:t>py</a:t>
            </a:r>
            <a:r>
              <a:rPr lang="en-US" dirty="0"/>
              <a:t> </a:t>
            </a:r>
            <a:r>
              <a:rPr lang="ru-RU" dirty="0"/>
              <a:t>содержит основной код программы.</a:t>
            </a:r>
          </a:p>
          <a:p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9E830AC-C6F0-4DA9-9B41-E9118425A848}"/>
              </a:ext>
            </a:extLst>
          </p:cNvPr>
          <p:cNvSpPr/>
          <p:nvPr/>
        </p:nvSpPr>
        <p:spPr>
          <a:xfrm>
            <a:off x="8110331" y="2352134"/>
            <a:ext cx="3468756" cy="2153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</a:pP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Задействованы различные модули и функции из </a:t>
            </a:r>
            <a:r>
              <a:rPr lang="en-US" dirty="0" err="1">
                <a:ea typeface="Calibri" panose="020F0502020204030204" pitchFamily="34" charset="0"/>
                <a:cs typeface="Times New Roman" panose="02020603050405020304" pitchFamily="18" charset="0"/>
              </a:rPr>
              <a:t>pygame</a:t>
            </a: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, с помощью которых реализованы взаимодействия спрайтов (героя, врагов, пуль, </a:t>
            </a:r>
            <a:r>
              <a:rPr lang="ru-RU" dirty="0" err="1">
                <a:ea typeface="Calibri" panose="020F0502020204030204" pitchFamily="34" charset="0"/>
                <a:cs typeface="Times New Roman" panose="02020603050405020304" pitchFamily="18" charset="0"/>
              </a:rPr>
              <a:t>тайлов</a:t>
            </a: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 и так далее), движение объектов и игровой процесс в целом.</a:t>
            </a:r>
            <a:endParaRPr lang="ru-RU" sz="1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r="52593"/>
          <a:stretch/>
        </p:blipFill>
        <p:spPr>
          <a:xfrm>
            <a:off x="5525838" y="2352134"/>
            <a:ext cx="1732653" cy="215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627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A80022-4E82-48F7-AA2F-5A939AD05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1" y="196159"/>
            <a:ext cx="11317357" cy="1325563"/>
          </a:xfrm>
        </p:spPr>
        <p:txBody>
          <a:bodyPr/>
          <a:lstStyle/>
          <a:p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Функции открытия окон</a:t>
            </a:r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  </a:t>
            </a: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</a:t>
            </a:r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</a:t>
            </a:r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Библиотеки:</a:t>
            </a:r>
            <a:endParaRPr lang="ru-RU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8567A2-8CC0-42D7-A2DA-20BE30F56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755" y="1392514"/>
            <a:ext cx="6705600" cy="5014120"/>
          </a:xfrm>
        </p:spPr>
        <p:txBody>
          <a:bodyPr>
            <a:normAutofit fontScale="77500" lnSpcReduction="20000"/>
          </a:bodyPr>
          <a:lstStyle/>
          <a:p>
            <a:pPr lvl="0"/>
            <a:r>
              <a:rPr lang="en-US" dirty="0"/>
              <a:t>start</a:t>
            </a:r>
            <a:r>
              <a:rPr lang="ru-RU" dirty="0"/>
              <a:t>_</a:t>
            </a:r>
            <a:r>
              <a:rPr lang="en-US" dirty="0"/>
              <a:t>screen</a:t>
            </a:r>
            <a:r>
              <a:rPr lang="ru-RU" dirty="0"/>
              <a:t>() – основное меню приложения</a:t>
            </a:r>
          </a:p>
          <a:p>
            <a:pPr lvl="0"/>
            <a:r>
              <a:rPr lang="en-US" dirty="0"/>
              <a:t>rule</a:t>
            </a:r>
            <a:r>
              <a:rPr lang="ru-RU" dirty="0"/>
              <a:t>_</a:t>
            </a:r>
            <a:r>
              <a:rPr lang="en-US" dirty="0"/>
              <a:t>screen</a:t>
            </a:r>
            <a:r>
              <a:rPr lang="ru-RU" dirty="0"/>
              <a:t>() – окно с объяснением команд игроку</a:t>
            </a:r>
          </a:p>
          <a:p>
            <a:pPr lvl="0"/>
            <a:r>
              <a:rPr lang="en-US" dirty="0"/>
              <a:t>play</a:t>
            </a:r>
            <a:r>
              <a:rPr lang="ru-RU" dirty="0"/>
              <a:t>_</a:t>
            </a:r>
            <a:r>
              <a:rPr lang="en-US" dirty="0"/>
              <a:t>level</a:t>
            </a:r>
            <a:r>
              <a:rPr lang="ru-RU" dirty="0"/>
              <a:t>() – основное окно игры</a:t>
            </a:r>
          </a:p>
          <a:p>
            <a:pPr lvl="0"/>
            <a:r>
              <a:rPr lang="en-US" dirty="0"/>
              <a:t>pause</a:t>
            </a:r>
            <a:r>
              <a:rPr lang="ru-RU" dirty="0"/>
              <a:t>() – функция остановки игры во время игрового процесса.</a:t>
            </a:r>
          </a:p>
          <a:p>
            <a:pPr lvl="0"/>
            <a:r>
              <a:rPr lang="en-US" dirty="0"/>
              <a:t>congratulations</a:t>
            </a:r>
            <a:r>
              <a:rPr lang="ru-RU" dirty="0"/>
              <a:t>_</a:t>
            </a:r>
            <a:r>
              <a:rPr lang="en-US" dirty="0"/>
              <a:t>screen</a:t>
            </a:r>
            <a:r>
              <a:rPr lang="ru-RU" dirty="0"/>
              <a:t>() – поздравление игрока с победой</a:t>
            </a:r>
          </a:p>
          <a:p>
            <a:pPr lvl="0"/>
            <a:r>
              <a:rPr lang="en-US" dirty="0"/>
              <a:t>dead</a:t>
            </a:r>
            <a:r>
              <a:rPr lang="ru-RU" dirty="0"/>
              <a:t>_</a:t>
            </a:r>
            <a:r>
              <a:rPr lang="en-US" dirty="0"/>
              <a:t>screen</a:t>
            </a:r>
            <a:r>
              <a:rPr lang="ru-RU" dirty="0"/>
              <a:t>() – сообщение игроку о проигрыше</a:t>
            </a:r>
          </a:p>
          <a:p>
            <a:pPr lvl="0"/>
            <a:r>
              <a:rPr lang="en-US" dirty="0"/>
              <a:t>shop</a:t>
            </a:r>
            <a:r>
              <a:rPr lang="ru-RU" dirty="0"/>
              <a:t>_</a:t>
            </a:r>
            <a:r>
              <a:rPr lang="en-US" dirty="0"/>
              <a:t>screen</a:t>
            </a:r>
            <a:r>
              <a:rPr lang="ru-RU" dirty="0"/>
              <a:t>() – магазин с возможностью купить на заработанные монеты улучшения</a:t>
            </a:r>
          </a:p>
          <a:p>
            <a:pPr lvl="0"/>
            <a:r>
              <a:rPr lang="en-US" dirty="0"/>
              <a:t>warning</a:t>
            </a:r>
            <a:r>
              <a:rPr lang="ru-RU" dirty="0"/>
              <a:t>_</a:t>
            </a:r>
            <a:r>
              <a:rPr lang="en-US" dirty="0"/>
              <a:t>screen</a:t>
            </a:r>
            <a:r>
              <a:rPr lang="ru-RU" dirty="0"/>
              <a:t>() – вопрос о подтверждении выхода игрока из игры в главное меню</a:t>
            </a:r>
          </a:p>
          <a:p>
            <a:pPr lvl="0"/>
            <a:r>
              <a:rPr lang="en-US" dirty="0"/>
              <a:t>start</a:t>
            </a:r>
            <a:r>
              <a:rPr lang="ru-RU" dirty="0"/>
              <a:t>_</a:t>
            </a:r>
            <a:r>
              <a:rPr lang="en-US" dirty="0"/>
              <a:t>new</a:t>
            </a:r>
            <a:r>
              <a:rPr lang="ru-RU" dirty="0"/>
              <a:t>_</a:t>
            </a:r>
            <a:r>
              <a:rPr lang="en-US" dirty="0"/>
              <a:t>level</a:t>
            </a:r>
            <a:r>
              <a:rPr lang="ru-RU" dirty="0"/>
              <a:t>_</a:t>
            </a:r>
            <a:r>
              <a:rPr lang="en-US" dirty="0"/>
              <a:t>screen</a:t>
            </a:r>
            <a:r>
              <a:rPr lang="ru-RU" dirty="0"/>
              <a:t>() – вопрос о подтверждении перехода игрока на следующий уровень</a:t>
            </a:r>
          </a:p>
          <a:p>
            <a:pPr lvl="0"/>
            <a:r>
              <a:rPr lang="ru-RU" dirty="0" err="1"/>
              <a:t>results_screen</a:t>
            </a:r>
            <a:r>
              <a:rPr lang="ru-RU" dirty="0"/>
              <a:t>() – вывод результатов (5 лучших за всё время и последний)</a:t>
            </a:r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56E333B-E4CE-408B-A9A4-0BD3DC860293}"/>
              </a:ext>
            </a:extLst>
          </p:cNvPr>
          <p:cNvSpPr/>
          <p:nvPr/>
        </p:nvSpPr>
        <p:spPr>
          <a:xfrm>
            <a:off x="8010939" y="1392514"/>
            <a:ext cx="2534478" cy="27010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2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os</a:t>
            </a:r>
            <a:r>
              <a:rPr lang="en-US" sz="3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sys, 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2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pygame</a:t>
            </a:r>
            <a:r>
              <a:rPr lang="en-US" sz="3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datetime, 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3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math</a:t>
            </a:r>
            <a:endParaRPr lang="ru-R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13A60D3-C966-4B6F-8365-83048C368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4385" y="3899574"/>
            <a:ext cx="3988076" cy="265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8717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Скриншоты</a:t>
            </a:r>
            <a:endParaRPr lang="ru-RU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03" y="1498671"/>
            <a:ext cx="5630091" cy="303883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286" y="365125"/>
            <a:ext cx="6013268" cy="325150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8286" y="3749958"/>
            <a:ext cx="5320937" cy="287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082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25" y="335943"/>
            <a:ext cx="5645111" cy="303058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851" y="330012"/>
            <a:ext cx="5700240" cy="3038538"/>
          </a:xfrm>
          <a:prstGeom prst="rect">
            <a:avLst/>
          </a:prstGeom>
        </p:spPr>
      </p:pic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7524" y="3626913"/>
            <a:ext cx="5645111" cy="305344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5851" y="3612215"/>
            <a:ext cx="5700240" cy="3063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47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0086F5-4368-4651-BDB4-FFB1B6488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5002"/>
            <a:ext cx="10515600" cy="1325563"/>
          </a:xfrm>
        </p:spPr>
        <p:txBody>
          <a:bodyPr/>
          <a:lstStyle/>
          <a:p>
            <a:r>
              <a:rPr lang="ru-RU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Возможности для доработки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9CCF01-C2DC-4785-94F3-1AD23B779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0565"/>
            <a:ext cx="10515600" cy="463639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проекте остались некоторые нереализованные моменты, которые мы хотели, но не успели сделать:</a:t>
            </a:r>
          </a:p>
          <a:p>
            <a:r>
              <a:rPr lang="ru-RU" dirty="0"/>
              <a:t>Добавить больше врагов и сделать их поведение более осмысленным</a:t>
            </a:r>
            <a:r>
              <a:rPr lang="en-US" dirty="0"/>
              <a:t>,</a:t>
            </a:r>
            <a:endParaRPr lang="ru-RU" dirty="0"/>
          </a:p>
          <a:p>
            <a:r>
              <a:rPr lang="ru-RU" dirty="0"/>
              <a:t>Добавить больше уровней</a:t>
            </a:r>
            <a:r>
              <a:rPr lang="en-US" dirty="0"/>
              <a:t>,</a:t>
            </a:r>
            <a:endParaRPr lang="ru-RU" dirty="0"/>
          </a:p>
          <a:p>
            <a:r>
              <a:rPr lang="ru-RU" dirty="0"/>
              <a:t>Добавить возможность смены оружия</a:t>
            </a:r>
            <a:r>
              <a:rPr lang="en-US" dirty="0"/>
              <a:t>,</a:t>
            </a:r>
          </a:p>
          <a:p>
            <a:r>
              <a:rPr lang="ru-RU" dirty="0"/>
              <a:t>Добавить смену языка (русский</a:t>
            </a:r>
            <a:r>
              <a:rPr lang="en-US" dirty="0"/>
              <a:t>/</a:t>
            </a:r>
            <a:r>
              <a:rPr lang="ru-RU" dirty="0"/>
              <a:t>английский)</a:t>
            </a:r>
            <a:r>
              <a:rPr lang="en-US" dirty="0"/>
              <a:t>.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279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32C87A-E9D9-44B9-8A08-0CBDF4AA1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1275"/>
            <a:ext cx="10515600" cy="279880"/>
          </a:xfrm>
        </p:spPr>
        <p:txBody>
          <a:bodyPr>
            <a:normAutofit fontScale="90000"/>
          </a:bodyPr>
          <a:lstStyle/>
          <a:p>
            <a:pPr algn="ctr"/>
            <a:endParaRPr lang="ru-RU" b="1" i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834389-8F24-4782-B925-0AB8980E7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7477" y="2251217"/>
            <a:ext cx="7240479" cy="2088018"/>
          </a:xfrm>
        </p:spPr>
        <p:txBody>
          <a:bodyPr>
            <a:prstTxWarp prst="textWave2">
              <a:avLst/>
            </a:prstTxWarp>
            <a:normAutofit/>
          </a:bodyPr>
          <a:lstStyle/>
          <a:p>
            <a:pPr marL="0" indent="0" algn="ctr">
              <a:buNone/>
            </a:pPr>
            <a:r>
              <a:rPr lang="ru-RU" sz="6600" b="1" i="1" dirty="0">
                <a:ln w="12700">
                  <a:solidFill>
                    <a:schemeClr val="accent1"/>
                  </a:solidFill>
                  <a:prstDash val="solid"/>
                </a:ln>
                <a:gradFill flip="none" rotWithShape="1">
                  <a:gsLst>
                    <a:gs pos="0">
                      <a:schemeClr val="accent2">
                        <a:lumMod val="40000"/>
                        <a:lumOff val="60000"/>
                      </a:schemeClr>
                    </a:gs>
                    <a:gs pos="46000">
                      <a:schemeClr val="accent2">
                        <a:lumMod val="95000"/>
                        <a:lumOff val="5000"/>
                      </a:schemeClr>
                    </a:gs>
                    <a:gs pos="100000">
                      <a:schemeClr val="accent2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outerShdw dist="38100" dir="2640000" algn="bl" rotWithShape="0">
                    <a:schemeClr val="accent1"/>
                  </a:outerShdw>
                </a:effectLst>
              </a:rPr>
              <a:t>Спасибо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FDE67E4-7295-4CE5-9BAE-27AFC6B5176F}"/>
              </a:ext>
            </a:extLst>
          </p:cNvPr>
          <p:cNvSpPr/>
          <p:nvPr/>
        </p:nvSpPr>
        <p:spPr>
          <a:xfrm>
            <a:off x="10530570" y="6444158"/>
            <a:ext cx="657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i="1" dirty="0">
                <a:solidFill>
                  <a:schemeClr val="bg1"/>
                </a:solidFill>
              </a:rPr>
              <a:t>да, 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EA5620C-2678-4E60-BF1C-5165F8E6E7DF}"/>
              </a:ext>
            </a:extLst>
          </p:cNvPr>
          <p:cNvSpPr/>
          <p:nvPr/>
        </p:nvSpPr>
        <p:spPr>
          <a:xfrm>
            <a:off x="11188122" y="6501992"/>
            <a:ext cx="944243" cy="279880"/>
          </a:xfrm>
          <a:prstGeom prst="rect">
            <a:avLst/>
          </a:prstGeom>
        </p:spPr>
        <p:txBody>
          <a:bodyPr wrap="none">
            <a:prstTxWarp prst="textWave1">
              <a:avLst/>
            </a:prstTxWarp>
            <a:spAutoFit/>
          </a:bodyPr>
          <a:lstStyle/>
          <a:p>
            <a:r>
              <a:rPr lang="ru-RU" b="1" i="1" dirty="0" err="1">
                <a:solidFill>
                  <a:schemeClr val="bg1"/>
                </a:solidFill>
              </a:rPr>
              <a:t>дезигнер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ACA3FFD-BAC2-4822-AC42-3F70D4687E2A}"/>
              </a:ext>
            </a:extLst>
          </p:cNvPr>
          <p:cNvSpPr/>
          <p:nvPr/>
        </p:nvSpPr>
        <p:spPr>
          <a:xfrm>
            <a:off x="4234986" y="3011808"/>
            <a:ext cx="449727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6000" b="1" i="1" dirty="0">
                <a:ln w="12700">
                  <a:solidFill>
                    <a:schemeClr val="accent1"/>
                  </a:solidFill>
                  <a:prstDash val="solid"/>
                </a:ln>
                <a:gradFill flip="none" rotWithShape="1">
                  <a:gsLst>
                    <a:gs pos="0">
                      <a:schemeClr val="bg2">
                        <a:lumMod val="90000"/>
                      </a:schemeClr>
                    </a:gs>
                    <a:gs pos="17000">
                      <a:srgbClr val="DDDCDC"/>
                    </a:gs>
                    <a:gs pos="42000">
                      <a:schemeClr val="bg2"/>
                    </a:gs>
                    <a:gs pos="69000">
                      <a:srgbClr val="DDDCDC"/>
                    </a:gs>
                    <a:gs pos="98000">
                      <a:schemeClr val="bg2">
                        <a:lumMod val="75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внимание!</a:t>
            </a:r>
            <a:endParaRPr lang="ru-RU" sz="6000" dirty="0">
              <a:gradFill flip="none" rotWithShape="1">
                <a:gsLst>
                  <a:gs pos="0">
                    <a:schemeClr val="bg2">
                      <a:lumMod val="90000"/>
                    </a:schemeClr>
                  </a:gs>
                  <a:gs pos="17000">
                    <a:srgbClr val="DDDCDC"/>
                  </a:gs>
                  <a:gs pos="42000">
                    <a:schemeClr val="bg2"/>
                  </a:gs>
                  <a:gs pos="69000">
                    <a:srgbClr val="DDDCDC"/>
                  </a:gs>
                  <a:gs pos="98000">
                    <a:schemeClr val="bg2">
                      <a:lumMod val="75000"/>
                    </a:schemeClr>
                  </a:gs>
                </a:gsLst>
                <a:lin ang="162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8393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336</Words>
  <Application>Microsoft Office PowerPoint</Application>
  <PresentationFormat>Широкоэкранный</PresentationFormat>
  <Paragraphs>45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Symbol</vt:lpstr>
      <vt:lpstr>Times New Roman</vt:lpstr>
      <vt:lpstr>Тема Office</vt:lpstr>
      <vt:lpstr>“Welcome to hell”</vt:lpstr>
      <vt:lpstr>Идея</vt:lpstr>
      <vt:lpstr>Реализация и технологии:</vt:lpstr>
      <vt:lpstr>Функции открытия окон:              Библиотеки:</vt:lpstr>
      <vt:lpstr>Скриншоты</vt:lpstr>
      <vt:lpstr>Презентация PowerPoint</vt:lpstr>
      <vt:lpstr>Возможности для доработки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“Welcome to hell”</dc:title>
  <dc:creator>Alex</dc:creator>
  <cp:lastModifiedBy>01</cp:lastModifiedBy>
  <cp:revision>16</cp:revision>
  <dcterms:created xsi:type="dcterms:W3CDTF">2020-01-19T16:58:10Z</dcterms:created>
  <dcterms:modified xsi:type="dcterms:W3CDTF">2020-01-20T06:10:56Z</dcterms:modified>
</cp:coreProperties>
</file>

<file path=docProps/thumbnail.jpeg>
</file>